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a5eb24808380419f"/>
  </p:sldMasterIdLst>
  <p:sldIdLst>
    <p:sldId id="264" r:id="R684f48114f304f91"/>
    <p:sldId id="265" r:id="R6e6dec75ab1e4ae5"/>
    <p:sldId id="266" r:id="R7a8dbf2071184fc2"/>
    <p:sldId id="267" r:id="R028548b9f7674f8e"/>
    <p:sldId id="268" r:id="R7ab58b92b0684a5e"/>
    <p:sldId id="269" r:id="R2894b31e0d774c9f"/>
    <p:sldId id="270" r:id="Rb771463fcb604000"/>
    <p:sldId id="271" r:id="Re3a98ea0220047f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a5eb24808380419f" /><Relationship Type="http://schemas.openxmlformats.org/officeDocument/2006/relationships/theme" Target="/ppt/slideMasters/theme/theme2.xml" Id="R780e27b8915f4e56" /><Relationship Type="http://schemas.openxmlformats.org/officeDocument/2006/relationships/slide" Target="/ppt/slides/slide9.xml" Id="R684f48114f304f91" /><Relationship Type="http://schemas.openxmlformats.org/officeDocument/2006/relationships/slide" Target="/ppt/slides/slidea.xml" Id="R6e6dec75ab1e4ae5" /><Relationship Type="http://schemas.openxmlformats.org/officeDocument/2006/relationships/slide" Target="/ppt/slides/slideb.xml" Id="R7a8dbf2071184fc2" /><Relationship Type="http://schemas.openxmlformats.org/officeDocument/2006/relationships/slide" Target="/ppt/slides/slidec.xml" Id="R028548b9f7674f8e" /><Relationship Type="http://schemas.openxmlformats.org/officeDocument/2006/relationships/tableStyles" Target="/ppt/tableStyles.xml" Id="R61179a4a6d12402d" /><Relationship Type="http://schemas.openxmlformats.org/officeDocument/2006/relationships/slide" Target="/ppt/slides/slided.xml" Id="R7ab58b92b0684a5e" /><Relationship Type="http://schemas.openxmlformats.org/officeDocument/2006/relationships/slide" Target="/ppt/slides/slidee.xml" Id="R2894b31e0d774c9f" /><Relationship Type="http://schemas.openxmlformats.org/officeDocument/2006/relationships/slide" Target="/ppt/slides/slidef.xml" Id="Rb771463fcb604000" /><Relationship Type="http://schemas.openxmlformats.org/officeDocument/2006/relationships/slide" Target="/ppt/slides/slide10.xml" Id="Re3a98ea0220047f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1a3854fe6ea40c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ca35d8200c8431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f8d8087d53fe4d3c" /><Relationship Type="http://schemas.openxmlformats.org/officeDocument/2006/relationships/slideMaster" Target="/ppt/slideMasters/slideMaster2.xml" Id="Rc5b75991353e4fc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dd2f1a6630045b2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f8d8087d53fe4d3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4fbc4bd4b2b4ca7" /><Relationship Type="http://schemas.openxmlformats.org/officeDocument/2006/relationships/slideLayout" Target="/ppt/slideLayouts/slideLayout2.xml" Id="R5ea326e54860478c" /><Relationship Type="http://schemas.openxmlformats.org/officeDocument/2006/relationships/slideLayout" Target="/ppt/slideLayouts/slideLayout3.xml" Id="R30c0438abfe54398" /><Relationship Type="http://schemas.openxmlformats.org/officeDocument/2006/relationships/slideLayout" Target="/ppt/slideLayouts/slideLayout4.xml" Id="R9960467e363e4a14" /><Relationship Type="http://schemas.openxmlformats.org/officeDocument/2006/relationships/slideLayout" Target="/ppt/slideLayouts/slideLayout5.xml" Id="R8e8c620a0da74376" /><Relationship Type="http://schemas.openxmlformats.org/officeDocument/2006/relationships/image" Target="/ppt/media/image2.bin" Id="R8fa781f607f94af7" /><Relationship Type="http://schemas.openxmlformats.org/officeDocument/2006/relationships/image" Target="/ppt/media/image.bin" Id="R5d02f4b719b24a6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8fa781f607f94af7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d02f4b719b24a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960467e363e4a14"/>
    <p:sldLayoutId id="2147483652" r:id="R30c0438abfe54398"/>
    <p:sldLayoutId id="2147483651" r:id="R5ea326e54860478c"/>
    <p:sldLayoutId id="2147483654" r:id="R8e8c620a0da7437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33e55f7725648ca" /><Relationship Type="http://schemas.openxmlformats.org/officeDocument/2006/relationships/chart" Target="/ppt/slides/charts/chart29.xml" Id="Rd2257bbc095b4dfe" /><Relationship Type="http://schemas.openxmlformats.org/officeDocument/2006/relationships/chart" Target="/ppt/slides/charts/chart2a.xml" Id="Ref97e14dc4d44595" /><Relationship Type="http://schemas.openxmlformats.org/officeDocument/2006/relationships/chart" Target="/ppt/slides/charts/chart2b.xml" Id="R612c1b809ab34146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f786e23dbe58482d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1cfec2e5ce0349ba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c3134477e303412a" /><Relationship Type="http://schemas.openxmlformats.org/officeDocument/2006/relationships/slideLayout" Target="/ppt/slideLayouts/slideLayout5.xml" Id="Rc776073482c64ed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ce952f2642f4c1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120543d26c3433c" /><Relationship Type="http://schemas.openxmlformats.org/officeDocument/2006/relationships/image" Target="/ppt/media/image4.bin" Id="R7fe17eb48ed74f2c" /><Relationship Type="http://schemas.openxmlformats.org/officeDocument/2006/relationships/slideLayout" Target="/ppt/slideLayouts/slideLayout5.xml" Id="Rd13c90b5294f4ee1" /><Relationship Type="http://schemas.openxmlformats.org/officeDocument/2006/relationships/chart" Target="/ppt/slides/charts/chart15.xml" Id="Ra1f8921856c54d7c" /><Relationship Type="http://schemas.openxmlformats.org/officeDocument/2006/relationships/chart" Target="/ppt/slides/charts/chart16.xml" Id="Rbcf8ac3a941a4f9b" /><Relationship Type="http://schemas.openxmlformats.org/officeDocument/2006/relationships/chart" Target="/ppt/slides/charts/chart17.xml" Id="R403193a773274ead" /><Relationship Type="http://schemas.openxmlformats.org/officeDocument/2006/relationships/chart" Target="/ppt/slides/charts/chart18.xml" Id="Re6ff9f1046774d09" /><Relationship Type="http://schemas.openxmlformats.org/officeDocument/2006/relationships/chart" Target="/ppt/slides/charts/chart19.xml" Id="Rf731344bba084b1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e944f5f1fa044640" /><Relationship Type="http://schemas.openxmlformats.org/officeDocument/2006/relationships/image" Target="/ppt/media/image4.bin" Id="Re2075b9be0a648da" /><Relationship Type="http://schemas.openxmlformats.org/officeDocument/2006/relationships/slideLayout" Target="/ppt/slideLayouts/slideLayout5.xml" Id="R048f11a0fe9a4fa0" /><Relationship Type="http://schemas.openxmlformats.org/officeDocument/2006/relationships/chart" Target="/ppt/slides/charts/chart1b.xml" Id="R80412fd261b84317" /><Relationship Type="http://schemas.openxmlformats.org/officeDocument/2006/relationships/chart" Target="/ppt/slides/charts/chart1c.xml" Id="Rf154e887b64e4a21" /><Relationship Type="http://schemas.openxmlformats.org/officeDocument/2006/relationships/chart" Target="/ppt/slides/charts/chart1d.xml" Id="R2e0d0ba669024f20" /><Relationship Type="http://schemas.openxmlformats.org/officeDocument/2006/relationships/chart" Target="/ppt/slides/charts/chart1e.xml" Id="R0eebfa8f521549cc" /><Relationship Type="http://schemas.openxmlformats.org/officeDocument/2006/relationships/chart" Target="/ppt/slides/charts/chart1f.xml" Id="R277e04327a414f30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504a20b1aedb460b" /><Relationship Type="http://schemas.openxmlformats.org/officeDocument/2006/relationships/image" Target="/ppt/media/image4.bin" Id="R99fec49a9a514ba0" /><Relationship Type="http://schemas.openxmlformats.org/officeDocument/2006/relationships/slideLayout" Target="/ppt/slideLayouts/slideLayout5.xml" Id="R753315f01cf94d4c" /><Relationship Type="http://schemas.openxmlformats.org/officeDocument/2006/relationships/chart" Target="/ppt/slides/charts/chart21.xml" Id="R63ca5c53a0bc4d58" /><Relationship Type="http://schemas.openxmlformats.org/officeDocument/2006/relationships/chart" Target="/ppt/slides/charts/chart22.xml" Id="R79d60d78fd19414d" /><Relationship Type="http://schemas.openxmlformats.org/officeDocument/2006/relationships/chart" Target="/ppt/slides/charts/chart23.xml" Id="Ra1b9de66f97c4346" /><Relationship Type="http://schemas.openxmlformats.org/officeDocument/2006/relationships/chart" Target="/ppt/slides/charts/chart24.xml" Id="Ra8659507bce54093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Skogshyddegatan 23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5.884298</c:v>
              </c:pt>
              <c:pt idx="1">
                <c:v>5.313253</c:v>
              </c:pt>
              <c:pt idx="2">
                <c:v>5.862069</c:v>
              </c:pt>
              <c:pt idx="3">
                <c:v>5.847059</c:v>
              </c:pt>
              <c:pt idx="4">
                <c:v>5.258065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Granen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6.142857</c:v>
              </c:pt>
              <c:pt idx="1">
                <c:v>5.607143</c:v>
              </c:pt>
              <c:pt idx="2">
                <c:v>6.225806</c:v>
              </c:pt>
              <c:pt idx="3">
                <c:v>6.517241</c:v>
              </c:pt>
              <c:pt idx="4">
                <c:v>5.545455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0.272727</c:v>
              </c:pt>
              <c:pt idx="1">
                <c:v>0.363636</c:v>
              </c:pt>
              <c:pt idx="2">
                <c:v>0.090909</c:v>
              </c:pt>
              <c:pt idx="3">
                <c:v>0.272727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0.181818</c:v>
              </c:pt>
              <c:pt idx="1">
                <c:v>0.818182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Granen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2257bbc095b4dfe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f97e14dc4d44595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12c1b809ab3414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Granen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Skogshyddegatan 23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Granen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c3134477e303412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Granen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1f8921856c54d7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f8ac3a941a4f9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03193a773274ea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6ff9f1046774d0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731344bba084b1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120543d26c3433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fe17eb48ed74f2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Granen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0412fd261b8431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154e887b64e4a2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e0d0ba669024f2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eebfa8f521549c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77e04327a414f3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944f5f1fa04464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2075b9be0a648d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Granen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3ca5c53a0bc4d5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9d60d78fd19414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1b9de66f97c434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8659507bce5409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04a20b1aedb460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9fec49a9a514ba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2017-02-01T10:49:01.042Z</dcterms:created>
  <dcterms:modified xsi:type="dcterms:W3CDTF">2017-02-01T10:49:01.042Z</dcterms:modified>
</cp:coreProperties>
</file>